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7" r:id="rId10"/>
    <p:sldId id="286" r:id="rId11"/>
    <p:sldId id="279" r:id="rId12"/>
    <p:sldId id="287" r:id="rId13"/>
    <p:sldId id="282" r:id="rId14"/>
    <p:sldId id="288" r:id="rId15"/>
    <p:sldId id="289" r:id="rId16"/>
    <p:sldId id="281" r:id="rId17"/>
    <p:sldId id="280" r:id="rId18"/>
    <p:sldId id="291" r:id="rId19"/>
    <p:sldId id="283" r:id="rId20"/>
    <p:sldId id="284" r:id="rId21"/>
    <p:sldId id="290" r:id="rId22"/>
    <p:sldId id="275" r:id="rId23"/>
    <p:sldId id="276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0" d="100"/>
          <a:sy n="8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C5DE-8F05-4A12-8923-4A8B1D14B3FC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DA6B-113D-4B82-948A-F75598772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7F16-4373-4083-94E9-57FD7588C20D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3E5-1C26-4DF1-AA01-8A368D29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8FB6-E9D1-4E0D-A255-C423B22EDD8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44D7-EB59-42CF-8492-BE97CD106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536E-CE03-4276-A09E-631DFF6873D2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3B5E-A1BF-49D7-934F-208D4173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0977-4F4D-4528-BE45-403184FF86E1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60A47FE-39BA-4A96-ABFE-AE986D952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D98F-A04A-4DE1-A202-03AF762EF4A9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2E61-C081-44D7-9D76-91D492E7C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1692-3CEA-439F-BA79-9EFC6929816E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957B-6BBE-4EC7-B237-2C510B58E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E42456E-D47A-45FC-9D17-F47570F7CB18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77502AC-5276-4652-A279-78858A223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497156C-39C9-456E-9240-61FF77235155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1842ECE-08FA-4A39-8CAF-8B3781012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311F-15A0-4AAE-AACA-33C2474EA2E5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5A86-A20C-4C6B-A11A-2FE77C91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6313ED2-E006-4D5A-BFF0-1A6D0E91813E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ECE1DA0-BCA0-4F21-870E-0BEF12130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0" r:id="rId3"/>
    <p:sldLayoutId id="2147483757" r:id="rId4"/>
    <p:sldLayoutId id="2147483751" r:id="rId5"/>
    <p:sldLayoutId id="2147483752" r:id="rId6"/>
    <p:sldLayoutId id="2147483758" r:id="rId7"/>
    <p:sldLayoutId id="2147483759" r:id="rId8"/>
    <p:sldLayoutId id="2147483753" r:id="rId9"/>
    <p:sldLayoutId id="2147483754" r:id="rId10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BF9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8FBF9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A5C0A7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260350"/>
            <a:ext cx="8353425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№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ПОЛОЖЕНИЯ ПО ОРГАНИЗАЦИИ СВЯЗИ. РАДИОСТАНЦИИ РОТНОЙ СЕТИ. ПРАВИЛА ВЕДЕНИЯ ПЕРЕГОВОРОВ И ПОРЯДОК ПЕРЕДАЧИ КОМАНД»»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Учебные и воспитательные цели:</a:t>
            </a:r>
          </a:p>
          <a:p>
            <a:pPr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иметь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представление об основных положениях по организации связи в подразделении;</a:t>
            </a:r>
          </a:p>
          <a:p>
            <a:pPr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знать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тактико-технические характеристики основных радиостанций:</a:t>
            </a:r>
          </a:p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Р–148, Р–158, Р–159, Р–168–5УН–2;</a:t>
            </a:r>
          </a:p>
          <a:p>
            <a:pPr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уметь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на средствах связи с применением документов скрытого управления войсками.</a:t>
            </a:r>
          </a:p>
          <a:p>
            <a:pPr>
              <a:defRPr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8FBF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Радиостанция  р - 148</a:t>
            </a:r>
          </a:p>
          <a:p>
            <a:pPr algn="ctr"/>
            <a:endParaRPr lang="ru-RU" sz="2400" b="1" dirty="0"/>
          </a:p>
          <a:p>
            <a:r>
              <a:rPr lang="ru-RU" sz="2400" b="1" dirty="0" smtClean="0"/>
              <a:t>Диапазон </a:t>
            </a:r>
            <a:r>
              <a:rPr lang="ru-RU" sz="2400" b="1" dirty="0"/>
              <a:t>частот  37 – 51,95 </a:t>
            </a:r>
            <a:r>
              <a:rPr lang="ru-RU" sz="2400" b="1" dirty="0" err="1"/>
              <a:t>MHz</a:t>
            </a:r>
            <a:r>
              <a:rPr lang="ru-RU" sz="2400" b="1" dirty="0"/>
              <a:t>. В данном диапазоне имеет 299 рабочих частот, равное количество частот через 25 кгц.</a:t>
            </a:r>
          </a:p>
          <a:p>
            <a:r>
              <a:rPr lang="ru-RU" sz="2400" b="1" dirty="0"/>
              <a:t>Дальность связи с "</a:t>
            </a:r>
            <a:r>
              <a:rPr lang="ru-RU" sz="2400" b="1" dirty="0" err="1"/>
              <a:t>куликовкой</a:t>
            </a:r>
            <a:r>
              <a:rPr lang="ru-RU" sz="2400" b="1" dirty="0"/>
              <a:t>" до 6 км.</a:t>
            </a:r>
          </a:p>
          <a:p>
            <a:r>
              <a:rPr lang="ru-RU" sz="2400" b="1" dirty="0"/>
              <a:t>Питание  аккумулятор 10НКГЦ-1Д, </a:t>
            </a:r>
            <a:r>
              <a:rPr lang="ru-RU" sz="2400" b="1" dirty="0" err="1"/>
              <a:t>NiCd</a:t>
            </a:r>
            <a:r>
              <a:rPr lang="ru-RU" sz="2400" b="1" dirty="0"/>
              <a:t>, 12В, 0,8А</a:t>
            </a:r>
          </a:p>
          <a:p>
            <a:r>
              <a:rPr lang="ru-RU" sz="2400" b="1" dirty="0"/>
              <a:t>Мощность 1 Вт</a:t>
            </a:r>
          </a:p>
          <a:p>
            <a:r>
              <a:rPr lang="ru-RU" sz="2400" b="1" dirty="0"/>
              <a:t>Масса</a:t>
            </a:r>
          </a:p>
          <a:p>
            <a:r>
              <a:rPr lang="ru-RU" sz="2400" b="1" dirty="0"/>
              <a:t>     радиостанции 3 кг</a:t>
            </a:r>
          </a:p>
          <a:p>
            <a:r>
              <a:rPr lang="ru-RU" sz="2400" b="1" dirty="0"/>
              <a:t>     комплекта 6кг</a:t>
            </a:r>
          </a:p>
        </p:txBody>
      </p:sp>
    </p:spTree>
    <p:extLst>
      <p:ext uri="{BB962C8B-B14F-4D97-AF65-F5344CB8AC3E}">
        <p14:creationId xmlns:p14="http://schemas.microsoft.com/office/powerpoint/2010/main" val="349306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trok.users.photofile.ru/photo/otrok/4328119/xlarge/108969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0648"/>
            <a:ext cx="5472607" cy="39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212" y="4272677"/>
            <a:ext cx="8395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Open Sans"/>
              </a:rPr>
              <a:t>Радиостанция состоит из следующих частей: приемопередатчик, аккумуляторная батарея 10НКГЦ-1Д, микротелефонная гарнитура (МТГ), манипулятор, штыревая антенна (АШ-1,5), образная антенна, противовес и заплечные ремни. Приемопередатчик предназначен для передачи и приема частотно-модулированных сигналов УКВ. Приемопередатчик состоит из основания, на котором собрана вся радиостанция, передней панели и корпуса радиостанции.</a:t>
            </a:r>
          </a:p>
          <a:p>
            <a:pPr algn="just"/>
            <a:r>
              <a:rPr lang="ru-RU" dirty="0">
                <a:latin typeface="Open Sans"/>
              </a:rPr>
              <a:t>Батарейный отсек служит для размещения аккумуляторной батареи 10НКГЦ-1Д.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6296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 - 158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70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Радиостанция Р - 158</a:t>
            </a:r>
          </a:p>
          <a:p>
            <a:endParaRPr lang="ru-RU" sz="2400" dirty="0"/>
          </a:p>
          <a:p>
            <a:r>
              <a:rPr lang="ru-RU" sz="2400" dirty="0" smtClean="0"/>
              <a:t>Диапазон </a:t>
            </a:r>
            <a:r>
              <a:rPr lang="ru-RU" sz="2400" dirty="0"/>
              <a:t>рабочих частот, кГц: 30000 – 79975</a:t>
            </a:r>
          </a:p>
          <a:p>
            <a:r>
              <a:rPr lang="ru-RU" sz="2400" dirty="0"/>
              <a:t>Шаг сетки частот, кГц: 25</a:t>
            </a:r>
          </a:p>
          <a:p>
            <a:r>
              <a:rPr lang="ru-RU" sz="2400" dirty="0"/>
              <a:t>Мощность передатчика, Вт: 1 не менее</a:t>
            </a:r>
          </a:p>
          <a:p>
            <a:r>
              <a:rPr lang="ru-RU" sz="2400" dirty="0"/>
              <a:t>Режим работы: Симплекс</a:t>
            </a:r>
          </a:p>
          <a:p>
            <a:r>
              <a:rPr lang="ru-RU" sz="2400" dirty="0"/>
              <a:t>Вид сигнала: Частотная модуляция</a:t>
            </a:r>
          </a:p>
          <a:p>
            <a:r>
              <a:rPr lang="ru-RU" sz="2400" dirty="0"/>
              <a:t>Источник питания: АКБ 10НКГЦ-1д 12,6 В</a:t>
            </a:r>
          </a:p>
          <a:p>
            <a:r>
              <a:rPr lang="ru-RU" sz="2400" dirty="0"/>
              <a:t>Габаритные размеры 80 х 165 х 263 мм</a:t>
            </a:r>
          </a:p>
          <a:p>
            <a:r>
              <a:rPr lang="ru-RU" sz="2400" dirty="0"/>
              <a:t>Масса действующего комплекта, кг: 3,6</a:t>
            </a:r>
          </a:p>
        </p:txBody>
      </p:sp>
    </p:spTree>
    <p:extLst>
      <p:ext uri="{BB962C8B-B14F-4D97-AF65-F5344CB8AC3E}">
        <p14:creationId xmlns:p14="http://schemas.microsoft.com/office/powerpoint/2010/main" val="215563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3" y="764704"/>
            <a:ext cx="7085673" cy="51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3093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 -159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3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Радиостанция Р-159М приемопередающая, УКВ диапазона, телефонно-телеграфная с частотной модуляцией, с узкополосным телеграфированием. Предназначена для обеспечения </a:t>
            </a:r>
            <a:r>
              <a:rPr lang="ru-RU" sz="2000" dirty="0" err="1"/>
              <a:t>беспоисковой</a:t>
            </a:r>
            <a:r>
              <a:rPr lang="ru-RU" sz="2000" dirty="0"/>
              <a:t> и </a:t>
            </a:r>
            <a:r>
              <a:rPr lang="ru-RU" sz="2000" dirty="0" err="1"/>
              <a:t>бесподстроичной</a:t>
            </a:r>
            <a:r>
              <a:rPr lang="ru-RU" sz="2000" dirty="0"/>
              <a:t> связи в радиосетях и радионаправлениях. Радиостанция Р-159М выпускается в двух вариантах: возимая и носимая.</a:t>
            </a:r>
          </a:p>
          <a:p>
            <a:pPr algn="just"/>
            <a:r>
              <a:rPr lang="ru-RU" sz="2000" dirty="0"/>
              <a:t>Диапазон рабочих частот 37-76 МГц с разносом между частотами 1КГц.</a:t>
            </a:r>
          </a:p>
          <a:p>
            <a:pPr algn="just"/>
            <a:r>
              <a:rPr lang="ru-RU" sz="2000" dirty="0"/>
              <a:t>Мощность передатчика на эквиваленте антенны сопротивлением 750 Ом в диапазоне 37-76 МГц не менее 4 Вт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/>
              <a:t>Радиостанция Р-159М обеспечивает прием и передачу частотно-модулированных сигналов в следующих режимах:</a:t>
            </a:r>
            <a:br>
              <a:rPr lang="ru-RU" sz="2000" b="1" dirty="0"/>
            </a:br>
            <a:r>
              <a:rPr lang="ru-RU" sz="2000" b="1" dirty="0"/>
              <a:t>-телефонный режим с гарнитурой;</a:t>
            </a:r>
            <a:br>
              <a:rPr lang="ru-RU" sz="2000" b="1" dirty="0"/>
            </a:br>
            <a:r>
              <a:rPr lang="ru-RU" sz="2000" b="1" dirty="0"/>
              <a:t>-телефонный режим с подавителем шума и гарнитурой;</a:t>
            </a:r>
            <a:br>
              <a:rPr lang="ru-RU" sz="2000" b="1" dirty="0"/>
            </a:br>
            <a:r>
              <a:rPr lang="ru-RU" sz="2000" b="1" dirty="0"/>
              <a:t>-телеграфный режим (прием на телефоны);</a:t>
            </a:r>
            <a:br>
              <a:rPr lang="ru-RU" sz="2000" b="1" dirty="0"/>
            </a:br>
            <a:r>
              <a:rPr lang="ru-RU" sz="2000" b="1" dirty="0"/>
              <a:t>-дистанционное управление (с выносного ТА);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597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12845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Радиостанция Р-159М обеспечивает:</a:t>
            </a:r>
            <a:br>
              <a:rPr lang="ru-RU" b="1" dirty="0"/>
            </a:br>
            <a:r>
              <a:rPr lang="ru-RU" b="1" dirty="0"/>
              <a:t>-посылку и прием тонального вызова частотой 1кГц;</a:t>
            </a:r>
            <a:br>
              <a:rPr lang="ru-RU" b="1" dirty="0"/>
            </a:br>
            <a:r>
              <a:rPr lang="ru-RU" b="1" dirty="0"/>
              <a:t>-надежную двухстороннюю радиосвязь на местности средней пересеченности в любое время суток и года на любой частоте диапазона в свободном от помех на расстоянии:</a:t>
            </a:r>
            <a:br>
              <a:rPr lang="ru-RU" b="1" dirty="0"/>
            </a:br>
            <a:r>
              <a:rPr lang="ru-RU" b="1" dirty="0"/>
              <a:t>а) на штыревую антенну 1,5м в режиме ТЛФ до 12км, в режиме ТЛГ до 18км;</a:t>
            </a:r>
            <a:br>
              <a:rPr lang="ru-RU" b="1" dirty="0"/>
            </a:br>
            <a:r>
              <a:rPr lang="ru-RU" b="1" dirty="0"/>
              <a:t>б) на штыревую антенну 2,7м в режиме ТЛФ до 18км, в режиме ТЛГ до 27км;</a:t>
            </a:r>
            <a:br>
              <a:rPr lang="ru-RU" b="1" dirty="0"/>
            </a:br>
            <a:r>
              <a:rPr lang="ru-RU" b="1" dirty="0"/>
              <a:t>в) антенну бегущей волны в режиме ТЛФ до 35км, в режиме ТЛГ до 50км.</a:t>
            </a:r>
            <a:br>
              <a:rPr lang="ru-RU" b="1" dirty="0"/>
            </a:br>
            <a:r>
              <a:rPr lang="ru-RU" b="1" dirty="0"/>
              <a:t>г) при установке на автомобиле и антенне 1,5м при скорости до 60км дальность составляет 8км.</a:t>
            </a:r>
            <a:br>
              <a:rPr lang="ru-RU" b="1" dirty="0"/>
            </a:br>
            <a:r>
              <a:rPr lang="ru-RU" b="1" dirty="0"/>
              <a:t>Питание: Радиостанция Р-159М питается от </a:t>
            </a:r>
            <a:r>
              <a:rPr lang="ru-RU" b="1" dirty="0" smtClean="0"/>
              <a:t> аккумуляторной  батареи </a:t>
            </a:r>
            <a:r>
              <a:rPr lang="ru-RU" b="1" dirty="0"/>
              <a:t>10-НКП-10 напряжением </a:t>
            </a:r>
            <a:r>
              <a:rPr lang="ru-RU" b="1" dirty="0" smtClean="0"/>
              <a:t>12В</a:t>
            </a:r>
            <a:r>
              <a:rPr lang="ru-RU" b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3186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2.24aul.ru/imgs/5a5ae19423bbeb2894aa4ea5/kuplyu-radiostantsii-priemniki-proizvodstva-sssr-4-10886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404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32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Панель радиостанции  Р -159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hoto.qip.ru/photo/otrok/4066723/xlarge/9733908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hoto.qip.ru/photo/otrok/4066723/xlarge/97339088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27555"/>
            <a:ext cx="6984776" cy="52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760" y="6237312"/>
            <a:ext cx="734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 -159М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619527"/>
            <a:ext cx="881208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2000" b="1" dirty="0"/>
              <a:t>Радиостанция Р-168-5УН-2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Радиостанция Р-168-5УН-2, носимая УКВ диапазона с частотной модуляцией, предназначена для обеспечения открытой и технически защищенной конфиденциальной радиосвязи в звене рота-батальон-полк тактического звена управления.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/>
              <a:t>радиостанциях обеспечивается:</a:t>
            </a:r>
            <a:endParaRPr lang="ru-RU" sz="2000" dirty="0"/>
          </a:p>
          <a:p>
            <a:pPr algn="just"/>
            <a:r>
              <a:rPr lang="ru-RU" sz="2000" dirty="0"/>
              <a:t>техническая защита информации (ТМ);</a:t>
            </a:r>
          </a:p>
          <a:p>
            <a:pPr algn="just"/>
            <a:r>
              <a:rPr lang="ru-RU" sz="2000" dirty="0"/>
              <a:t>работа с подавителем шумов;</a:t>
            </a:r>
          </a:p>
          <a:p>
            <a:pPr algn="just"/>
            <a:r>
              <a:rPr lang="ru-RU" sz="2000" dirty="0"/>
              <a:t>автоматизированный </a:t>
            </a:r>
            <a:r>
              <a:rPr lang="ru-RU" sz="2000" dirty="0" smtClean="0"/>
              <a:t>и ручной </a:t>
            </a:r>
            <a:r>
              <a:rPr lang="ru-RU" sz="2000" dirty="0"/>
              <a:t>ввод и энергонезависимое хранение радиоданных;</a:t>
            </a:r>
          </a:p>
          <a:p>
            <a:pPr algn="just"/>
            <a:r>
              <a:rPr lang="ru-RU" sz="2000" dirty="0"/>
              <a:t>экстренное стирание радиоданных (СРД);</a:t>
            </a:r>
          </a:p>
          <a:p>
            <a:pPr algn="just"/>
            <a:r>
              <a:rPr lang="ru-RU" sz="2000" dirty="0"/>
              <a:t>речевой информатор действий оператора;</a:t>
            </a:r>
          </a:p>
          <a:p>
            <a:pPr algn="just"/>
            <a:r>
              <a:rPr lang="ru-RU" sz="2000" dirty="0" err="1"/>
              <a:t>самопрослушивание</a:t>
            </a:r>
            <a:r>
              <a:rPr lang="ru-RU" sz="2000" dirty="0"/>
              <a:t> передаваемой информации;</a:t>
            </a:r>
          </a:p>
          <a:p>
            <a:pPr algn="just"/>
            <a:r>
              <a:rPr lang="ru-RU" sz="2000" dirty="0"/>
              <a:t>передача и прием циркулярного, адресного и тонального вызова;</a:t>
            </a:r>
          </a:p>
          <a:p>
            <a:pPr algn="just"/>
            <a:r>
              <a:rPr lang="ru-RU" sz="2000" dirty="0"/>
              <a:t>дежурный прием с запретом выхода на передачу;</a:t>
            </a:r>
          </a:p>
          <a:p>
            <a:pPr algn="just"/>
            <a:r>
              <a:rPr lang="ru-RU" sz="2000" dirty="0" smtClean="0"/>
              <a:t>автоматизированный </a:t>
            </a:r>
            <a:r>
              <a:rPr lang="ru-RU" sz="2000" dirty="0"/>
              <a:t>контроль работоспособности;</a:t>
            </a:r>
          </a:p>
          <a:p>
            <a:pPr algn="just"/>
            <a:r>
              <a:rPr lang="ru-RU" sz="2000" dirty="0"/>
              <a:t>экономичный прием со скважностью режимов ОТКЛ/ВКЛ 5:1 в режиме ФЧС;</a:t>
            </a:r>
          </a:p>
          <a:p>
            <a:pPr algn="just"/>
            <a:r>
              <a:rPr lang="ru-RU" sz="2000" dirty="0"/>
              <a:t>дистанционное управление по двухпроводной телефонной линии от телефонного ап­парата типа ТА-57М.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6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3093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 -168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362950" cy="50419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Командир мотострелкового(танкового) взвода управляет взводом:</a:t>
            </a:r>
            <a:endParaRPr lang="ru-RU" dirty="0" smtClean="0"/>
          </a:p>
          <a:p>
            <a:pPr eaLnBrk="1" hangingPunct="1"/>
            <a:r>
              <a:rPr lang="ru-RU" dirty="0" smtClean="0"/>
              <a:t>- по радио</a:t>
            </a:r>
          </a:p>
          <a:p>
            <a:pPr eaLnBrk="1" hangingPunct="1"/>
            <a:r>
              <a:rPr lang="ru-RU" dirty="0" smtClean="0"/>
              <a:t>- командами, подаваемые голосом</a:t>
            </a:r>
          </a:p>
          <a:p>
            <a:pPr eaLnBrk="1" hangingPunct="1"/>
            <a:r>
              <a:rPr lang="ru-RU" dirty="0" smtClean="0"/>
              <a:t>- сигнальными средствами</a:t>
            </a:r>
          </a:p>
          <a:p>
            <a:pPr eaLnBrk="1" hangingPunct="1"/>
            <a:r>
              <a:rPr lang="ru-RU" dirty="0" smtClean="0"/>
              <a:t>- действиями, по принципу « делай, </a:t>
            </a:r>
            <a:r>
              <a:rPr lang="ru-RU" dirty="0" smtClean="0">
                <a:latin typeface="Arial" charset="0"/>
              </a:rPr>
              <a:t>как</a:t>
            </a:r>
            <a:r>
              <a:rPr lang="ru-RU" dirty="0" smtClean="0"/>
              <a:t> я»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Управление  в бою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8575940" cy="50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21288"/>
            <a:ext cx="810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Передняя панель Р- 168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8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84126"/>
              </p:ext>
            </p:extLst>
          </p:nvPr>
        </p:nvGraphicFramePr>
        <p:xfrm>
          <a:off x="395536" y="260648"/>
          <a:ext cx="8136904" cy="6490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2160240"/>
              </a:tblGrid>
              <a:tr h="32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Диапазон частот, МГц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30…107,975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</a:tr>
              <a:tr h="32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Шаг сетки частот, кГц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</a:tr>
              <a:tr h="61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Наработка на отказ, час, не менее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</a:tr>
              <a:tr h="61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Интервал рабочих температур,ºC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- 40…….+55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</a:tr>
              <a:tr h="155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Выходная мощность передатчика, Вт, не менее: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Средняя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</a:tr>
              <a:tr h="276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Дальность связи, в режиме передачи максимальной мощности, при работе на антенну АШ-1,5 (АБВ), км, не менее: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режиме ТЛФ ЧМ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 передаче цифровой информации во всех режимах работы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 (20)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 (16)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090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339975" y="5483225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Century Gothic" pitchFamily="34" charset="0"/>
              </a:rPr>
              <a:t>Радиостанция </a:t>
            </a:r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Р-173</a:t>
            </a:r>
            <a:endParaRPr lang="ru-RU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0934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72000"/>
          </a:xfrm>
        </p:spPr>
        <p:txBody>
          <a:bodyPr/>
          <a:lstStyle/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Состав средств связи, имеющихся в БМП-</a:t>
            </a:r>
            <a:r>
              <a:rPr lang="ru-RU" smtClean="0">
                <a:latin typeface="Arial" charset="0"/>
              </a:rPr>
              <a:t>2 </a:t>
            </a:r>
            <a:r>
              <a:rPr lang="ru-RU" smtClean="0"/>
              <a:t>К, позволяет осуществить:</a:t>
            </a:r>
          </a:p>
          <a:p>
            <a:pPr marL="63500" indent="0" eaLnBrk="1" hangingPunct="1"/>
            <a:r>
              <a:rPr lang="ru-RU" smtClean="0"/>
              <a:t>телефонную связь внутри машины между офицерами и членами экипажа;</a:t>
            </a:r>
          </a:p>
          <a:p>
            <a:pPr marL="63500" indent="0" eaLnBrk="1" hangingPunct="1"/>
            <a:r>
              <a:rPr lang="ru-RU" smtClean="0"/>
              <a:t>телефонную радиосвязь по двум ультракоротковолновым радиосетям или радионаправлениям.</a:t>
            </a:r>
          </a:p>
          <a:p>
            <a:pPr marL="63500" indent="0" eaLnBrk="1" hangingPunct="1"/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7" y="1340768"/>
            <a:ext cx="8196410" cy="38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7332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Танковое переговорное устройство Р -124 или ТПУ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idx="1"/>
          </p:nvPr>
        </p:nvSpPr>
        <p:spPr>
          <a:xfrm>
            <a:off x="250825" y="260350"/>
            <a:ext cx="8435975" cy="6194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Внутри боевой машины командир взвода, отделения (танка) управляет действиями подчиненных:</a:t>
            </a:r>
            <a:r>
              <a:rPr lang="ru-RU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- командами, подаваемыми по переговорному устройству</a:t>
            </a:r>
          </a:p>
          <a:p>
            <a:pPr eaLnBrk="1" hangingPunct="1"/>
            <a:r>
              <a:rPr lang="ru-RU" smtClean="0"/>
              <a:t>- голосом</a:t>
            </a:r>
          </a:p>
          <a:p>
            <a:pPr eaLnBrk="1" hangingPunct="1"/>
            <a:r>
              <a:rPr lang="ru-RU" smtClean="0"/>
              <a:t>- установленными сигналами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0825" y="188913"/>
            <a:ext cx="8435975" cy="6265862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Связь должна быть организована так, чтобы, во-первых, она была бесперебойной и надежной и, во-вторых, обеспечивала быстрый и скрытный доклад решений и передачу приказаний, распоряжений, сигналов.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Основными средствами зрительной сигнализации являются:</a:t>
            </a:r>
            <a:endParaRPr lang="ru-RU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сигнальные и осветительные патроны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дымовые шашки и ручные дымовые гранаты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осветительные и дымовые снаряды и мины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флажки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фонари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Users\Катюня\Desktop\800px-D25T_sh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44900"/>
            <a:ext cx="43148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Катюня\Desktop\1000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60350"/>
            <a:ext cx="3810000" cy="1571625"/>
          </a:xfrm>
        </p:spPr>
      </p:pic>
      <p:pic>
        <p:nvPicPr>
          <p:cNvPr id="16387" name="Picture 3" descr="C:\Users\Катюня\Desktop\0a75040cfd2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88913"/>
            <a:ext cx="445611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222250" y="2051050"/>
            <a:ext cx="395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entury Gothic" pitchFamily="34" charset="0"/>
              </a:rPr>
              <a:t>Сигнальные и осветительные патроны</a:t>
            </a: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 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535488" y="3103563"/>
            <a:ext cx="4608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entury Gothic" pitchFamily="34" charset="0"/>
              </a:rPr>
              <a:t>дымовые шашки и ручные дымовые гранаты</a:t>
            </a: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4572000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entury Gothic" pitchFamily="34" charset="0"/>
              </a:rPr>
              <a:t>дымовые шашки и ручные дымовые гранаты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idx="1"/>
          </p:nvPr>
        </p:nvSpPr>
        <p:spPr>
          <a:xfrm>
            <a:off x="179388" y="188913"/>
            <a:ext cx="8507412" cy="62658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Порядок подачи команд (сигналов) по радио должен быть следующим.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Позывной вызываемой радиостанции называется один раз;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слово «я» и позывной своей радиостанции – один раз;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содержание команды (сигнала) – один раз;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«я» и позывной своей радиостанции – один раз;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слово « прием» - один раз.</a:t>
            </a:r>
          </a:p>
          <a:p>
            <a:pPr algn="ctr"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4572000"/>
          </a:xfrm>
        </p:spPr>
        <p:txBody>
          <a:bodyPr/>
          <a:lstStyle/>
          <a:p>
            <a:pPr eaLnBrk="1" hangingPunct="1"/>
            <a:r>
              <a:rPr lang="ru-RU" b="1" smtClean="0"/>
              <a:t>Например:</a:t>
            </a:r>
            <a:r>
              <a:rPr lang="ru-RU" smtClean="0"/>
              <a:t> « Береза-13, я –Ясень-21, наступать в направлении ориентир 4, изгиб ручья «Гнилой», я-Ясень-21, прием»</a:t>
            </a:r>
          </a:p>
          <a:p>
            <a:pPr eaLnBrk="1" hangingPunct="1"/>
            <a:endParaRPr lang="ru-RU" smtClean="0"/>
          </a:p>
        </p:txBody>
      </p:sp>
      <p:pic>
        <p:nvPicPr>
          <p:cNvPr id="18434" name="Picture 3" descr="C:\Users\Катюня\Desktop\clip1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6087">
            <a:off x="2484438" y="1862138"/>
            <a:ext cx="5897562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hoto.qip.ru/photo/otrok/4150164/xlarge/1008856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photo.qip.ru/photo/otrok/4150164/xlarge/1008856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7"/>
            <a:ext cx="561662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414908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Радиостанция </a:t>
            </a:r>
            <a:r>
              <a:rPr lang="ru-RU" b="1" dirty="0" smtClean="0"/>
              <a:t>Р – 148 состоит </a:t>
            </a:r>
            <a:r>
              <a:rPr lang="ru-RU" b="1" dirty="0"/>
              <a:t>из следующих частей: приемопередатчик, аккумуляторная батарея 10НКГЦ-1Д, микротелефонная гарнитура (МТГ), манипулятор, штыревая антенна (АШ-1,5), образная антенна, противовес и заплечные ремни. Приемопередатчик предназначен для передачи и приема частотно-модулированных сигналов УКВ. Приемопередатчик состоит из основания, на котором собрана вся радиостанция, передней панели и корпуса радиостанции.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.qip.ru/photo/otrok/4150164/xlarge/10088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771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212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 - 148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89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522</TotalTime>
  <Words>853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Презентация PowerPoint</vt:lpstr>
      <vt:lpstr>Управление  в бою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Катюня</dc:creator>
  <cp:lastModifiedBy>А.Ганков</cp:lastModifiedBy>
  <cp:revision>34</cp:revision>
  <dcterms:created xsi:type="dcterms:W3CDTF">2014-09-08T17:11:05Z</dcterms:created>
  <dcterms:modified xsi:type="dcterms:W3CDTF">2018-10-03T11:12:05Z</dcterms:modified>
</cp:coreProperties>
</file>